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9" r:id="rId2"/>
    <p:sldId id="262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77" r:id="rId12"/>
    <p:sldId id="279" r:id="rId13"/>
    <p:sldId id="280" r:id="rId14"/>
  </p:sldIdLst>
  <p:sldSz cx="9144000" cy="6858000" type="screen4x3"/>
  <p:notesSz cx="7013575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2544" autoAdjust="0"/>
  </p:normalViewPr>
  <p:slideViewPr>
    <p:cSldViewPr>
      <p:cViewPr varScale="1">
        <p:scale>
          <a:sx n="78" d="100"/>
          <a:sy n="78" d="100"/>
        </p:scale>
        <p:origin x="18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87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3302" y="0"/>
            <a:ext cx="3038687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995EED-6E8C-49F7-89D8-9B081CD30B35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38687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3302" y="8842375"/>
            <a:ext cx="3038687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080384-B3E6-429B-8ACB-438591ED7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87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3302" y="0"/>
            <a:ext cx="3038687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9F8F38-7AC5-46E3-BF53-28EA75AD81D5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21188"/>
            <a:ext cx="5610860" cy="4189412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38687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3302" y="8842375"/>
            <a:ext cx="3038687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71F5B7-80E5-4117-9EFD-0CA5D71CD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1F5B7-80E5-4117-9EFD-0CA5D71CD5D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36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E9DE63-ACE8-4357-8FBC-5FE1F5E9F45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4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5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E05FC4-453A-4349-BC96-0E9D0B8E3E9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9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0A000B-A439-45DE-899C-1DFADDAC556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0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81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85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409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29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405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64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4D17D-EF1D-4698-A4FA-BC26265A962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39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AA4A-A735-432C-9A1B-E0BA68FFB160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D843-DB12-46DA-ABDB-5D07F526F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3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A557-C9AD-47BE-BD78-CD12BF930966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5D8E-5363-4AB1-AAEE-EE363BE4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6E75-FC8F-4CEA-AA25-251F6DD1C4DD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DAF4-CD67-48A4-8CA8-3DA7C4A52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2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DA97-7A0F-4F26-96B2-5308431D4333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B359-071B-4146-8598-29AA3B4FC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18A2-D95B-42C9-8846-52D83B0037BC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F12A-A082-47C6-9974-3975BB138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4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E3BB-D0B7-4869-9D4D-D9FBD190A6D0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2648-4D24-4D94-9F01-15508DD9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BD8B-133B-4455-B082-B681D47C54ED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9B11-DF10-422C-B557-521BF793F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6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BC5A-2911-47F0-B5B4-6A05DF044426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2DC58-01D1-4831-9DCB-F1522D4A9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7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5094-FBFA-4825-949F-DDDD7FFAB90E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C54A-55C3-44E7-B87E-85AC77825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5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0442-8885-4CE3-A96B-2AFC917F1254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79C5-6C67-492B-B25B-AA0463199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7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0E-56EA-427F-BBF5-883997B96A8C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E773-185E-4649-B72D-49DC1977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7622F-E540-40B5-A94E-5EA8B7B9365E}" type="datetimeFigureOut">
              <a:rPr lang="en-US"/>
              <a:pPr>
                <a:defRPr/>
              </a:pPr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8374D-9838-4C6A-92BF-A74828D4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Understanding the SCIENCE in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Scientific method description in textbook</a:t>
            </a:r>
          </a:p>
          <a:p>
            <a:r>
              <a:rPr lang="en-US" dirty="0" smtClean="0"/>
              <a:t>NEL’s Research Studies Grade Classification Chart</a:t>
            </a:r>
          </a:p>
          <a:p>
            <a:r>
              <a:rPr lang="en-US" dirty="0" smtClean="0"/>
              <a:t>Additional selected vocabulary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group</a:t>
            </a:r>
          </a:p>
          <a:p>
            <a:pPr lvl="1"/>
            <a:r>
              <a:rPr lang="en-US" dirty="0"/>
              <a:t>Blinding </a:t>
            </a:r>
            <a:r>
              <a:rPr lang="en-US" dirty="0" smtClean="0"/>
              <a:t>(single &amp; double)</a:t>
            </a:r>
            <a:endParaRPr lang="en-US" dirty="0"/>
          </a:p>
          <a:p>
            <a:pPr lvl="1"/>
            <a:r>
              <a:rPr lang="en-US" dirty="0" smtClean="0"/>
              <a:t>Objective </a:t>
            </a:r>
            <a:r>
              <a:rPr lang="en-US" dirty="0"/>
              <a:t>&amp; subjective measurements</a:t>
            </a:r>
          </a:p>
          <a:p>
            <a:pPr lvl="1"/>
            <a:r>
              <a:rPr lang="en-US" dirty="0"/>
              <a:t>Prospective, </a:t>
            </a:r>
            <a:r>
              <a:rPr lang="en-US" dirty="0" smtClean="0"/>
              <a:t>retrospective</a:t>
            </a:r>
          </a:p>
          <a:p>
            <a:r>
              <a:rPr lang="en-US" dirty="0" smtClean="0"/>
              <a:t>Your questions?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6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64076"/>
              </p:ext>
            </p:extLst>
          </p:nvPr>
        </p:nvGraphicFramePr>
        <p:xfrm>
          <a:off x="0" y="355563"/>
          <a:ext cx="9144000" cy="683761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Skim milk compared with a fruit drink acutely reduces appetite and energy intake in overweight men and women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Am J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Nutr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To see if skim milk or a fruit drink for breakfast, with the same number calories, affects satiety and energy intake at lunch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Randomized clinical trial (crossover)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_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X_humans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___ animals   ___ cells   ___ other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Overweight women and men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1 week (2 sessions, one week apart)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drank either skim milk or a fruit drink at breakfast. They reported their feelings of satiety throughout the morning, and researchers measured the subjects’ energy intake at lunch.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The breakfast that included skim milk resulted in greater satiety (feeling full longer) and lower energy intake at lunch.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conclusion from the Nutrition Evidence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Question: What </a:t>
            </a:r>
            <a:r>
              <a:rPr lang="en-US" b="1" dirty="0"/>
              <a:t>is the relationship between the intake of milk and milk products and body weight?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Overall conclusion from the Nutrition Evidence Library based on all relevant research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Strong evidence demonstrates that intake of milk and milk products </a:t>
            </a:r>
            <a:r>
              <a:rPr lang="en-US" dirty="0" smtClean="0"/>
              <a:t>provides </a:t>
            </a:r>
            <a:r>
              <a:rPr lang="en-US" dirty="0"/>
              <a:t>no unique role in weight control.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378731"/>
              </p:ext>
            </p:extLst>
          </p:nvPr>
        </p:nvGraphicFramePr>
        <p:xfrm>
          <a:off x="0" y="355563"/>
          <a:ext cx="9144000" cy="683761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Skim milk compared with a fruit drink acutely reduces appetite and energy intake in overweight men and women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Am J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Nutr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To see if skim milk or a fruit drink for breakfast, with the same number calories, affects satiety and energy intake at lunch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Randomized clinical trial (crossover)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_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X_humans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___ animals   ___ cells   ___ other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Overweight women and men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1 week (2 sessions, one week apart)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drank either skim milk or a fruit drink at breakfast. They reported their feelings of satiety throughout the morning, and researchers measured the subjects’ energy intake at lunch.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The breakfast that included skim milk resulted in greater satiety (feeling full longer) and lower energy intake at lunch.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___ Yes     __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X_No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Why or why not? This study looks like milk might make a difference, if consumed at breakfast instead of fruit drink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Practice</a:t>
            </a:r>
            <a:endParaRPr lang="en-US" alt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Find the information in the </a:t>
            </a:r>
            <a:r>
              <a:rPr lang="en-US" altLang="en-US" dirty="0" smtClean="0"/>
              <a:t>other 2 </a:t>
            </a:r>
            <a:r>
              <a:rPr lang="en-US" altLang="en-US" dirty="0" smtClean="0"/>
              <a:t>abstracts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15318" r="57764" b="36099"/>
          <a:stretch>
            <a:fillRect/>
          </a:stretch>
        </p:blipFill>
        <p:spPr bwMode="auto">
          <a:xfrm>
            <a:off x="92075" y="228600"/>
            <a:ext cx="9037638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39455"/>
              </p:ext>
            </p:extLst>
          </p:nvPr>
        </p:nvGraphicFramePr>
        <p:xfrm>
          <a:off x="0" y="355563"/>
          <a:ext cx="9144000" cy="631116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90629"/>
              </p:ext>
            </p:extLst>
          </p:nvPr>
        </p:nvGraphicFramePr>
        <p:xfrm>
          <a:off x="0" y="355563"/>
          <a:ext cx="9144000" cy="631116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Skim milk compared with a fruit drink acutely reduces appetite and energy intake in overweight men and women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Am J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Nutr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70180"/>
              </p:ext>
            </p:extLst>
          </p:nvPr>
        </p:nvGraphicFramePr>
        <p:xfrm>
          <a:off x="0" y="355563"/>
          <a:ext cx="9144000" cy="631116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Skim milk compared with a fruit drink acutely reduces appetite and energy intake in overweight men and women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Am J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Nutr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To see if skim milk or a fruit drink for breakfast, with the same number calories, affects satiety and energy intake at lunch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55705"/>
              </p:ext>
            </p:extLst>
          </p:nvPr>
        </p:nvGraphicFramePr>
        <p:xfrm>
          <a:off x="0" y="355563"/>
          <a:ext cx="9144000" cy="631116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Skim milk compared with a fruit drink acutely reduces appetite and energy intake in overweight men and women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Am J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Nutr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To see if skim milk or a fruit drink for breakfast, with the same number calories, affects satiety and energy intake at lunch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Randomized clinical trial (crossover)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87096"/>
              </p:ext>
            </p:extLst>
          </p:nvPr>
        </p:nvGraphicFramePr>
        <p:xfrm>
          <a:off x="0" y="355563"/>
          <a:ext cx="9144000" cy="631116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Skim milk compared with a fruit drink acutely reduces appetite and energy intake in overweight men and women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Am J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Nutr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To see if skim milk or a fruit drink for breakfast, with the same number calories, affects satiety and energy intake at lunch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Randomized clinical trial (crossover)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_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X_humans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___ animals   ___ cells   ___ other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Overweight women and men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08255"/>
              </p:ext>
            </p:extLst>
          </p:nvPr>
        </p:nvGraphicFramePr>
        <p:xfrm>
          <a:off x="0" y="355563"/>
          <a:ext cx="9144000" cy="6311164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Skim milk compared with a fruit drink acutely reduces appetite and energy intake in overweight men and women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Am J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Nutr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To see if skim milk or a fruit drink for breakfast, with the same number calories, affects satiety and energy intake at lunch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Randomized clinical trial (crossover)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_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X_humans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___ animals   ___ cells   ___ other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Overweight women and men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1 week (2 sessions, one week apart)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69413"/>
              </p:ext>
            </p:extLst>
          </p:nvPr>
        </p:nvGraphicFramePr>
        <p:xfrm>
          <a:off x="0" y="355563"/>
          <a:ext cx="9144000" cy="683761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Find this information in the abstract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Fill in this column with your answers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Title of the research article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Skim milk compared with a fruit drink acutely reduces appetite and energy intake in overweight men and women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Name of journal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(PubMed is a database not a journal name) 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Am J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Clin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Nutr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 of publication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82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Research purpose or hypothesis (if stated)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To see if skim milk or a fruit drink for breakfast, with the same number calories, affects satiety and energy intake at lunch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Type of study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Randomized clinical trial (crossover)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were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_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X_humans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___ animals   ___ cells   ___ other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If humans, describe the target population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Overweight women and men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 of subjects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34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Length of study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1 week (2 sessions, one week apart)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Briefly describe the intervention (if applicable)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The subjects drank either skim milk or a fruit drink at breakfast. They reported their feelings of satiety throughout the morning, and researchers measured the subjects’ energy intake at lunch.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What was the conclusion?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1097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Does the conclusion in this abstract agree with the overall conclusion from the Nutrition Evidence Library? Why or why not?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8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1383</Words>
  <Application>Microsoft Office PowerPoint</Application>
  <PresentationFormat>On-screen Show (4:3)</PresentationFormat>
  <Paragraphs>227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Understanding the SCIENCE in 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conclusion from the Nutrition Evidence Library</vt:lpstr>
      <vt:lpstr>PowerPoint Presentation</vt:lpstr>
      <vt:lpstr>Practice</vt:lpstr>
    </vt:vector>
  </TitlesOfParts>
  <Company>Brigham Young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 “scientific method”?</dc:title>
  <dc:creator>BYU</dc:creator>
  <cp:lastModifiedBy>Lora Beth Brown</cp:lastModifiedBy>
  <cp:revision>27</cp:revision>
  <cp:lastPrinted>2015-07-30T20:50:13Z</cp:lastPrinted>
  <dcterms:created xsi:type="dcterms:W3CDTF">2013-07-22T17:25:03Z</dcterms:created>
  <dcterms:modified xsi:type="dcterms:W3CDTF">2015-07-30T20:51:22Z</dcterms:modified>
</cp:coreProperties>
</file>